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hQy6PuZvXVC1NhfOFT1xiCytC1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Slab-regular.fntdata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ea2e98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7aea2e98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2a567f5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2a567f5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bc91c73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d4bc91c73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4bc91c73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d4bc91c7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4bc91c7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d4bc91c7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2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6.gif"/><Relationship Id="rId5" Type="http://schemas.openxmlformats.org/officeDocument/2006/relationships/image" Target="../media/image2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hyperlink" Target="https://scikit-learn.org/stable/modules/generated/sklearn.decomposition.PCA.html#sklearn.decomposition.PC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hyperlink" Target="https://www.youtube.com/watch?v=g-Hb26agBF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76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Dimensionality reduction.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CURSE OF DIMENSIONALITY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369225"/>
            <a:ext cx="76494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more features, the lesser density of observations in each region of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500" y="1875225"/>
            <a:ext cx="7118435" cy="27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MAIN IDEA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Switch to another set of features which capture the variability of the data.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new dataset will have exactly the same amount of features (called principal components) than the original dataset.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a few principal components are retained.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Roboto"/>
              <a:buChar char="●"/>
            </a:pPr>
            <a:r>
              <a:rPr b="1" i="0" lang="en" sz="17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explanatory variable is not taken into account during the process!</a:t>
            </a:r>
            <a:endParaRPr b="1" i="0" sz="17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principal components are </a:t>
            </a:r>
            <a:r>
              <a:rPr b="1" i="0" lang="en" sz="17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 combinations of the original features</a:t>
            </a:r>
            <a:endParaRPr b="1" i="0" sz="1700" u="none" cap="none" strike="noStrike">
              <a:solidFill>
                <a:srgbClr val="6AA84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ga0a6fe287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300" y="4383775"/>
            <a:ext cx="102375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a0a6fe287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5050" y="4393975"/>
            <a:ext cx="510510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MAIN IDEA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912130"/>
            <a:ext cx="7757998" cy="179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aea2e98fe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GRAPHICAL IDEA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7aea2e98fe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7aea2e98fe_0_10"/>
          <p:cNvSpPr txBox="1"/>
          <p:nvPr/>
        </p:nvSpPr>
        <p:spPr>
          <a:xfrm>
            <a:off x="707225" y="988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Rotations of the original features</a:t>
            </a:r>
            <a:b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 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7aea2e98fe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1732550"/>
            <a:ext cx="6392375" cy="294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2a567f58c_1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DETERMINING THE COEFFICIENTS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2a567f58c_1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ga2a567f58c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575" y="1459100"/>
            <a:ext cx="5307682" cy="321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a2a567f58c_1_5"/>
          <p:cNvSpPr txBox="1"/>
          <p:nvPr/>
        </p:nvSpPr>
        <p:spPr>
          <a:xfrm>
            <a:off x="6354625" y="1480250"/>
            <a:ext cx="228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eigenvalues gives us the variance of each principal component.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components of each eigenvector gives us the coefficients of each linear combination.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bc91c737_0_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MANY PRINCIPAL COMPONENTS WE KEEP?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d4bc91c737_0_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d4bc91c737_0_7"/>
          <p:cNvSpPr txBox="1"/>
          <p:nvPr/>
        </p:nvSpPr>
        <p:spPr>
          <a:xfrm>
            <a:off x="707225" y="1369225"/>
            <a:ext cx="364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have two possible strategies: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Scree plot ( plot the variance explained by each pca and find an elbow 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the number of pca’s which explain a minimum amount of the total variance. (typically 80% of the variance)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gd4bc91c737_0_7"/>
          <p:cNvSpPr txBox="1"/>
          <p:nvPr/>
        </p:nvSpPr>
        <p:spPr>
          <a:xfrm>
            <a:off x="1092925" y="3385475"/>
            <a:ext cx="327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Keep in mind that if you select a subset of principal components you will not be able to explain all the data!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“The Price of Death”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d4bc91c737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0800" y="1862850"/>
            <a:ext cx="4038600" cy="20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4bc91c737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CAVEAT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d4bc91c737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d4bc91c737_0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no warranty that you will find an elbow!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always you will be able to explain the dependent feature with some few principal components. (The dependent feature is not taken into account during the process).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need to transform the features first in order to standarize them (depends on the library).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PCA in sklearn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4bc91c737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ADDITIONAL READING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d4bc91c737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d4bc91c737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 Component Analysis (PCA)”, by Luis Serrano (26:33) </a:t>
            </a:r>
            <a:r>
              <a:rPr b="0" i="0" lang="en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https://www.youtube.com/watch?v=g-Hb26agBFg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“Dimensionality Reduction”, </a:t>
            </a:r>
            <a:r>
              <a:rPr b="0" i="1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Hands On Machine Learning with Scikit-Learn, Keras &amp; Tensorflow 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(213-225)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